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97" d="100"/>
          <a:sy n="97" d="100"/>
        </p:scale>
        <p:origin x="12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</a:t>
            </a:r>
            <a:r>
              <a:rPr lang="it" sz="1200" dirty="0" smtClean="0">
                <a:solidFill>
                  <a:srgbClr val="222222"/>
                </a:solidFill>
              </a:rPr>
              <a:t>struttura</a:t>
            </a:r>
            <a:r>
              <a:rPr lang="it" sz="1200" dirty="0" smtClean="0">
                <a:solidFill>
                  <a:srgbClr val="222222"/>
                </a:solidFill>
              </a:rPr>
              <a:t> «Nido Integrato Stella del Mattino» b59OhddwuJiWiBUnaHK</a:t>
            </a:r>
            <a:r>
              <a:rPr lang="it" sz="1200" dirty="0" smtClean="0">
                <a:solidFill>
                  <a:srgbClr val="222222"/>
                </a:solidFill>
              </a:rPr>
              <a:t> </a:t>
            </a:r>
            <a:r>
              <a:rPr lang="it" sz="1200" dirty="0">
                <a:solidFill>
                  <a:srgbClr val="222222"/>
                </a:solidFill>
              </a:rPr>
              <a:t>ha ricevuto un contributo a valere sulla DGR n. 960 del 14 luglio 2020 “Prendiamoci cura - Contributi ai servizi all’infanzia, ai servizi scolastici e ai servizi socio-assistenziali rivolti alle persone anziane non autosufficienti e alle persone con disabilità</a:t>
            </a:r>
            <a:r>
              <a:rPr lang="it" sz="1200" dirty="0" smtClean="0">
                <a:solidFill>
                  <a:srgbClr val="222222"/>
                </a:solidFill>
              </a:rPr>
              <a:t>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 smtClean="0">
                <a:solidFill>
                  <a:srgbClr val="222222"/>
                </a:solidFill>
              </a:rPr>
              <a:t>L’intervento </a:t>
            </a:r>
            <a:r>
              <a:rPr lang="it" sz="1200" dirty="0">
                <a:solidFill>
                  <a:srgbClr val="222222"/>
                </a:solidFill>
              </a:rPr>
              <a:t>è stato realizzato con risorse a valere sul Programma Operativo Regionale cofinanziato con il Fondo Sociale Europeo 2014–2020 della Regione del </a:t>
            </a:r>
            <a:r>
              <a:rPr lang="it" sz="1200" dirty="0" smtClean="0">
                <a:solidFill>
                  <a:srgbClr val="222222"/>
                </a:solidFill>
              </a:rPr>
              <a:t>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user</cp:lastModifiedBy>
  <cp:revision>5</cp:revision>
  <cp:lastPrinted>2021-09-15T07:39:41Z</cp:lastPrinted>
  <dcterms:modified xsi:type="dcterms:W3CDTF">2021-09-15T08:06:48Z</dcterms:modified>
</cp:coreProperties>
</file>