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145" autoAdjust="0"/>
  </p:normalViewPr>
  <p:slideViewPr>
    <p:cSldViewPr snapToGrid="0">
      <p:cViewPr varScale="1">
        <p:scale>
          <a:sx n="97" d="100"/>
          <a:sy n="97" d="100"/>
        </p:scale>
        <p:origin x="127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-19050"/>
            <a:ext cx="2861200" cy="143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143000" y="3930100"/>
            <a:ext cx="6455148" cy="87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1480700"/>
            <a:ext cx="8520600" cy="24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it" sz="1200" dirty="0">
                <a:solidFill>
                  <a:srgbClr val="222222"/>
                </a:solidFill>
              </a:rPr>
              <a:t>La presente </a:t>
            </a:r>
            <a:r>
              <a:rPr lang="it" sz="1200" dirty="0" smtClean="0">
                <a:solidFill>
                  <a:srgbClr val="222222"/>
                </a:solidFill>
              </a:rPr>
              <a:t>struttura Scuola dell’ infanzia «Madonna del Rosario» 6DpwFzzYHriDivHehO </a:t>
            </a:r>
            <a:r>
              <a:rPr lang="it" sz="1200" dirty="0">
                <a:solidFill>
                  <a:srgbClr val="222222"/>
                </a:solidFill>
              </a:rPr>
              <a:t>ha ricevuto un contributo a valere sulla DGR n. 960 del 14 luglio 2020 “Prendiamoci cura - Contributi ai servizi all’infanzia, ai servizi scolastici e ai servizi socio-assistenziali rivolti alle persone anziane non autosufficienti e alle persone con disabilità</a:t>
            </a:r>
            <a:r>
              <a:rPr lang="it" sz="1200" dirty="0" smtClean="0">
                <a:solidFill>
                  <a:srgbClr val="222222"/>
                </a:solidFill>
              </a:rPr>
              <a:t>”.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lang="it"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" sz="1200" dirty="0" smtClean="0">
                <a:solidFill>
                  <a:srgbClr val="222222"/>
                </a:solidFill>
              </a:rPr>
              <a:t>L’intervento </a:t>
            </a:r>
            <a:r>
              <a:rPr lang="it" sz="1200" dirty="0">
                <a:solidFill>
                  <a:srgbClr val="222222"/>
                </a:solidFill>
              </a:rPr>
              <a:t>è stato realizzato con risorse a valere sul Programma Operativo Regionale cofinanziato con il Fondo Sociale Europeo 2014–2020 della Regione del </a:t>
            </a:r>
            <a:r>
              <a:rPr lang="it" sz="1200" dirty="0" smtClean="0">
                <a:solidFill>
                  <a:srgbClr val="222222"/>
                </a:solidFill>
              </a:rPr>
              <a:t>Veneto</a:t>
            </a:r>
            <a:endParaRPr sz="1200" dirty="0"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clusion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79</Words>
  <Application>Microsoft Office PowerPoint</Application>
  <PresentationFormat>Presentazione su schermo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Inclusione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DE MARCH</dc:creator>
  <cp:lastModifiedBy>user</cp:lastModifiedBy>
  <cp:revision>4</cp:revision>
  <cp:lastPrinted>2021-09-15T07:39:41Z</cp:lastPrinted>
  <dcterms:modified xsi:type="dcterms:W3CDTF">2021-09-15T07:41:18Z</dcterms:modified>
</cp:coreProperties>
</file>